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5" r:id="rId14"/>
    <p:sldId id="268" r:id="rId15"/>
    <p:sldId id="296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E3D9A2B-CF97-4617-8281-2B13BB01218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A8B6AA1-B641-4590-A860-8A035E2E2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4496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9A2B-CF97-4617-8281-2B13BB01218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6AA1-B641-4590-A860-8A035E2E2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095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E3D9A2B-CF97-4617-8281-2B13BB01218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A8B6AA1-B641-4590-A860-8A035E2E2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704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E3D9A2B-CF97-4617-8281-2B13BB01218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A8B6AA1-B641-4590-A860-8A035E2E27B9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3437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E3D9A2B-CF97-4617-8281-2B13BB01218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A8B6AA1-B641-4590-A860-8A035E2E2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956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9A2B-CF97-4617-8281-2B13BB01218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6AA1-B641-4590-A860-8A035E2E2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660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9A2B-CF97-4617-8281-2B13BB01218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6AA1-B641-4590-A860-8A035E2E2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29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9A2B-CF97-4617-8281-2B13BB01218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6AA1-B641-4590-A860-8A035E2E2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246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E3D9A2B-CF97-4617-8281-2B13BB01218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A8B6AA1-B641-4590-A860-8A035E2E2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900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9A2B-CF97-4617-8281-2B13BB01218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6AA1-B641-4590-A860-8A035E2E2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35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E3D9A2B-CF97-4617-8281-2B13BB01218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A8B6AA1-B641-4590-A860-8A035E2E2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57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9A2B-CF97-4617-8281-2B13BB01218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6AA1-B641-4590-A860-8A035E2E2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46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9A2B-CF97-4617-8281-2B13BB01218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6AA1-B641-4590-A860-8A035E2E2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738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9A2B-CF97-4617-8281-2B13BB01218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6AA1-B641-4590-A860-8A035E2E2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586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9A2B-CF97-4617-8281-2B13BB01218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6AA1-B641-4590-A860-8A035E2E2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554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9A2B-CF97-4617-8281-2B13BB01218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6AA1-B641-4590-A860-8A035E2E2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409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9A2B-CF97-4617-8281-2B13BB01218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6AA1-B641-4590-A860-8A035E2E2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2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D9A2B-CF97-4617-8281-2B13BB01218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B6AA1-B641-4590-A860-8A035E2E2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0795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52FE-1061-9FAB-70CF-09F98C99A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sz="7200" dirty="0"/>
              <a:t>Restful </a:t>
            </a:r>
            <a:br>
              <a:rPr lang="en-IN" sz="7200" dirty="0"/>
            </a:br>
            <a:r>
              <a:rPr lang="en-IN" sz="7200" dirty="0"/>
              <a:t>Mongo DB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4695A-DF4C-B78D-56BC-C4576BC48F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sz="3600" dirty="0"/>
              <a:t>Sprint – 2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2939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6)">
            <a:extLst>
              <a:ext uri="{FF2B5EF4-FFF2-40B4-BE49-F238E27FC236}">
                <a16:creationId xmlns:a16="http://schemas.microsoft.com/office/drawing/2014/main" id="{71A54444-B46C-508B-6BDF-E694F47B71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89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7)">
            <a:extLst>
              <a:ext uri="{FF2B5EF4-FFF2-40B4-BE49-F238E27FC236}">
                <a16:creationId xmlns:a16="http://schemas.microsoft.com/office/drawing/2014/main" id="{149DD58B-05FA-4436-0714-7CB6A4A24C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77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8)">
            <a:extLst>
              <a:ext uri="{FF2B5EF4-FFF2-40B4-BE49-F238E27FC236}">
                <a16:creationId xmlns:a16="http://schemas.microsoft.com/office/drawing/2014/main" id="{A9A62799-013A-F413-201E-B35F31A7FC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85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)">
            <a:extLst>
              <a:ext uri="{FF2B5EF4-FFF2-40B4-BE49-F238E27FC236}">
                <a16:creationId xmlns:a16="http://schemas.microsoft.com/office/drawing/2014/main" id="{69B36E79-937C-3006-E6AA-5E1093BB28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54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9)">
            <a:extLst>
              <a:ext uri="{FF2B5EF4-FFF2-40B4-BE49-F238E27FC236}">
                <a16:creationId xmlns:a16="http://schemas.microsoft.com/office/drawing/2014/main" id="{2BA6CAB0-3B55-1A87-BCBD-EE50961FF8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85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)">
            <a:extLst>
              <a:ext uri="{FF2B5EF4-FFF2-40B4-BE49-F238E27FC236}">
                <a16:creationId xmlns:a16="http://schemas.microsoft.com/office/drawing/2014/main" id="{7F515C6C-22E3-B2C6-606F-DAA39A29B4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93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0)">
            <a:extLst>
              <a:ext uri="{FF2B5EF4-FFF2-40B4-BE49-F238E27FC236}">
                <a16:creationId xmlns:a16="http://schemas.microsoft.com/office/drawing/2014/main" id="{75F8E854-1D54-D886-5AE5-511E4A8422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50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1)">
            <a:extLst>
              <a:ext uri="{FF2B5EF4-FFF2-40B4-BE49-F238E27FC236}">
                <a16:creationId xmlns:a16="http://schemas.microsoft.com/office/drawing/2014/main" id="{87955BD6-5D3B-47FE-EF1E-2867D8217C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38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2)">
            <a:extLst>
              <a:ext uri="{FF2B5EF4-FFF2-40B4-BE49-F238E27FC236}">
                <a16:creationId xmlns:a16="http://schemas.microsoft.com/office/drawing/2014/main" id="{6E5BF767-FD74-C362-2A85-982CE5364C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85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3)">
            <a:extLst>
              <a:ext uri="{FF2B5EF4-FFF2-40B4-BE49-F238E27FC236}">
                <a16:creationId xmlns:a16="http://schemas.microsoft.com/office/drawing/2014/main" id="{81D15DA0-F9E1-24C8-A19C-FDD1DC5316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4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8)">
            <a:extLst>
              <a:ext uri="{FF2B5EF4-FFF2-40B4-BE49-F238E27FC236}">
                <a16:creationId xmlns:a16="http://schemas.microsoft.com/office/drawing/2014/main" id="{48597AFC-7731-1A6E-40BD-D51E40834F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18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4)">
            <a:extLst>
              <a:ext uri="{FF2B5EF4-FFF2-40B4-BE49-F238E27FC236}">
                <a16:creationId xmlns:a16="http://schemas.microsoft.com/office/drawing/2014/main" id="{022785A8-9655-E5E5-0E08-6B5D01B156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5)">
            <a:extLst>
              <a:ext uri="{FF2B5EF4-FFF2-40B4-BE49-F238E27FC236}">
                <a16:creationId xmlns:a16="http://schemas.microsoft.com/office/drawing/2014/main" id="{41B7B0C0-3C0E-651C-2DE7-9AFFEB7C6F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01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6)">
            <a:extLst>
              <a:ext uri="{FF2B5EF4-FFF2-40B4-BE49-F238E27FC236}">
                <a16:creationId xmlns:a16="http://schemas.microsoft.com/office/drawing/2014/main" id="{BD42358B-C7C3-61A4-E815-2D973FAEB7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93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7)">
            <a:extLst>
              <a:ext uri="{FF2B5EF4-FFF2-40B4-BE49-F238E27FC236}">
                <a16:creationId xmlns:a16="http://schemas.microsoft.com/office/drawing/2014/main" id="{47DD0EA3-AE93-5895-1FE7-850E3B6FAF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16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8)">
            <a:extLst>
              <a:ext uri="{FF2B5EF4-FFF2-40B4-BE49-F238E27FC236}">
                <a16:creationId xmlns:a16="http://schemas.microsoft.com/office/drawing/2014/main" id="{9CE8A7A1-4B1E-F674-CD9E-E9AF8ED33E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6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9)">
            <a:extLst>
              <a:ext uri="{FF2B5EF4-FFF2-40B4-BE49-F238E27FC236}">
                <a16:creationId xmlns:a16="http://schemas.microsoft.com/office/drawing/2014/main" id="{3BF7920C-A1CF-6ED5-CC5F-89BB70FD1A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08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0)">
            <a:extLst>
              <a:ext uri="{FF2B5EF4-FFF2-40B4-BE49-F238E27FC236}">
                <a16:creationId xmlns:a16="http://schemas.microsoft.com/office/drawing/2014/main" id="{8F592285-95D2-675F-1158-6DC549EEAF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26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1)">
            <a:extLst>
              <a:ext uri="{FF2B5EF4-FFF2-40B4-BE49-F238E27FC236}">
                <a16:creationId xmlns:a16="http://schemas.microsoft.com/office/drawing/2014/main" id="{5DD430B1-F5E9-9FD8-0C4A-09D83C5702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02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2)">
            <a:extLst>
              <a:ext uri="{FF2B5EF4-FFF2-40B4-BE49-F238E27FC236}">
                <a16:creationId xmlns:a16="http://schemas.microsoft.com/office/drawing/2014/main" id="{B03C2326-CF7C-25C2-5447-225A065AC4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5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3)">
            <a:extLst>
              <a:ext uri="{FF2B5EF4-FFF2-40B4-BE49-F238E27FC236}">
                <a16:creationId xmlns:a16="http://schemas.microsoft.com/office/drawing/2014/main" id="{BB8DD811-C871-D391-8DF5-B1EF39250A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22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9)">
            <a:extLst>
              <a:ext uri="{FF2B5EF4-FFF2-40B4-BE49-F238E27FC236}">
                <a16:creationId xmlns:a16="http://schemas.microsoft.com/office/drawing/2014/main" id="{5AE4271A-BF67-3BC0-D3F1-F2D68527C5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98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4)">
            <a:extLst>
              <a:ext uri="{FF2B5EF4-FFF2-40B4-BE49-F238E27FC236}">
                <a16:creationId xmlns:a16="http://schemas.microsoft.com/office/drawing/2014/main" id="{0C112B02-B80B-78C7-CD52-4E286D69F3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8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)">
            <a:extLst>
              <a:ext uri="{FF2B5EF4-FFF2-40B4-BE49-F238E27FC236}">
                <a16:creationId xmlns:a16="http://schemas.microsoft.com/office/drawing/2014/main" id="{F7DEB226-A45C-84EF-BF5A-2DAC47B0A2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34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6)">
            <a:extLst>
              <a:ext uri="{FF2B5EF4-FFF2-40B4-BE49-F238E27FC236}">
                <a16:creationId xmlns:a16="http://schemas.microsoft.com/office/drawing/2014/main" id="{2B19CF7B-F983-CE08-2E12-A84591362C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82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7)">
            <a:extLst>
              <a:ext uri="{FF2B5EF4-FFF2-40B4-BE49-F238E27FC236}">
                <a16:creationId xmlns:a16="http://schemas.microsoft.com/office/drawing/2014/main" id="{0DCAFBD0-9BB5-18B3-C33B-07A953DFB0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64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)">
            <a:extLst>
              <a:ext uri="{FF2B5EF4-FFF2-40B4-BE49-F238E27FC236}">
                <a16:creationId xmlns:a16="http://schemas.microsoft.com/office/drawing/2014/main" id="{E8AD4ED2-86B7-1170-E252-27032D9499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48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9)">
            <a:extLst>
              <a:ext uri="{FF2B5EF4-FFF2-40B4-BE49-F238E27FC236}">
                <a16:creationId xmlns:a16="http://schemas.microsoft.com/office/drawing/2014/main" id="{0F758C8F-80C7-D5D1-6821-8E29CE9ED4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75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)">
            <a:extLst>
              <a:ext uri="{FF2B5EF4-FFF2-40B4-BE49-F238E27FC236}">
                <a16:creationId xmlns:a16="http://schemas.microsoft.com/office/drawing/2014/main" id="{FB8F512B-8809-2C4B-8C8B-0BF445B6EB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78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)">
            <a:extLst>
              <a:ext uri="{FF2B5EF4-FFF2-40B4-BE49-F238E27FC236}">
                <a16:creationId xmlns:a16="http://schemas.microsoft.com/office/drawing/2014/main" id="{AE6FF56F-ACBA-218F-2091-363CEDDD1E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69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3)">
            <a:extLst>
              <a:ext uri="{FF2B5EF4-FFF2-40B4-BE49-F238E27FC236}">
                <a16:creationId xmlns:a16="http://schemas.microsoft.com/office/drawing/2014/main" id="{E4BBCBCC-4900-A0D8-D383-F59A0EF766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34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4)">
            <a:extLst>
              <a:ext uri="{FF2B5EF4-FFF2-40B4-BE49-F238E27FC236}">
                <a16:creationId xmlns:a16="http://schemas.microsoft.com/office/drawing/2014/main" id="{3CE36DC2-ED7F-E603-9FE1-6D93B27C15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49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0)">
            <a:extLst>
              <a:ext uri="{FF2B5EF4-FFF2-40B4-BE49-F238E27FC236}">
                <a16:creationId xmlns:a16="http://schemas.microsoft.com/office/drawing/2014/main" id="{17BF2914-3C3E-FB5D-A253-0F16B9815A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70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5)">
            <a:extLst>
              <a:ext uri="{FF2B5EF4-FFF2-40B4-BE49-F238E27FC236}">
                <a16:creationId xmlns:a16="http://schemas.microsoft.com/office/drawing/2014/main" id="{4E54C034-17D4-FEA6-4A0D-BC6BFC00AF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92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6)">
            <a:extLst>
              <a:ext uri="{FF2B5EF4-FFF2-40B4-BE49-F238E27FC236}">
                <a16:creationId xmlns:a16="http://schemas.microsoft.com/office/drawing/2014/main" id="{701DEC15-4B49-D422-3422-E4DF105FF0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99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1)">
            <a:extLst>
              <a:ext uri="{FF2B5EF4-FFF2-40B4-BE49-F238E27FC236}">
                <a16:creationId xmlns:a16="http://schemas.microsoft.com/office/drawing/2014/main" id="{D5DA9C7A-8651-2E07-1F1F-1BED3D6E99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06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2)">
            <a:extLst>
              <a:ext uri="{FF2B5EF4-FFF2-40B4-BE49-F238E27FC236}">
                <a16:creationId xmlns:a16="http://schemas.microsoft.com/office/drawing/2014/main" id="{F9350B7F-15E9-D71C-E5ED-F5C8B2236B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37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3)">
            <a:extLst>
              <a:ext uri="{FF2B5EF4-FFF2-40B4-BE49-F238E27FC236}">
                <a16:creationId xmlns:a16="http://schemas.microsoft.com/office/drawing/2014/main" id="{F0635B75-1242-97F8-6DF0-D8C55A7BDA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16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4)">
            <a:extLst>
              <a:ext uri="{FF2B5EF4-FFF2-40B4-BE49-F238E27FC236}">
                <a16:creationId xmlns:a16="http://schemas.microsoft.com/office/drawing/2014/main" id="{A1C9ADEC-792D-3950-A82F-925C25FED2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75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5)">
            <a:extLst>
              <a:ext uri="{FF2B5EF4-FFF2-40B4-BE49-F238E27FC236}">
                <a16:creationId xmlns:a16="http://schemas.microsoft.com/office/drawing/2014/main" id="{9C64129B-708D-D01B-CCBD-8523C4B610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6096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</TotalTime>
  <Words>7</Words>
  <Application>Microsoft Office PowerPoint</Application>
  <PresentationFormat>Widescreen</PresentationFormat>
  <Paragraphs>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Century Gothic</vt:lpstr>
      <vt:lpstr>Vapor Trail</vt:lpstr>
      <vt:lpstr>Restful  Mongo 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Restful  Mongo DB</dc:title>
  <dc:creator>Vaibhav Chauhan</dc:creator>
  <cp:lastModifiedBy>Vaibhav Chauhan</cp:lastModifiedBy>
  <cp:revision>1</cp:revision>
  <dcterms:created xsi:type="dcterms:W3CDTF">2022-11-23T18:34:18Z</dcterms:created>
  <dcterms:modified xsi:type="dcterms:W3CDTF">2022-11-23T18:36:44Z</dcterms:modified>
</cp:coreProperties>
</file>